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FA84B-72A8-72BD-DD01-7BCC3B8CF873}" v="7" dt="2025-02-02T09:56:06.420"/>
    <p1510:client id="{CF2476C3-5B7F-739E-6C70-C60B8542E596}" v="267" dt="2025-02-02T09:46:32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ENUR SÖKER" userId="S::220501051@st.atlas.edu.tr::77704497-fb17-4ccc-b91d-0f480b561ebd" providerId="AD" clId="Web-{780FA84B-72A8-72BD-DD01-7BCC3B8CF873}"/>
    <pc:docChg chg="modSld">
      <pc:chgData name="BUSENUR SÖKER" userId="S::220501051@st.atlas.edu.tr::77704497-fb17-4ccc-b91d-0f480b561ebd" providerId="AD" clId="Web-{780FA84B-72A8-72BD-DD01-7BCC3B8CF873}" dt="2025-02-02T09:56:06.420" v="6" actId="14100"/>
      <pc:docMkLst>
        <pc:docMk/>
      </pc:docMkLst>
      <pc:sldChg chg="modSp">
        <pc:chgData name="BUSENUR SÖKER" userId="S::220501051@st.atlas.edu.tr::77704497-fb17-4ccc-b91d-0f480b561ebd" providerId="AD" clId="Web-{780FA84B-72A8-72BD-DD01-7BCC3B8CF873}" dt="2025-02-02T09:56:06.420" v="6" actId="14100"/>
        <pc:sldMkLst>
          <pc:docMk/>
          <pc:sldMk cId="1674425800" sldId="256"/>
        </pc:sldMkLst>
        <pc:spChg chg="mod">
          <ac:chgData name="BUSENUR SÖKER" userId="S::220501051@st.atlas.edu.tr::77704497-fb17-4ccc-b91d-0f480b561ebd" providerId="AD" clId="Web-{780FA84B-72A8-72BD-DD01-7BCC3B8CF873}" dt="2025-02-02T09:55:54.483" v="4" actId="1076"/>
          <ac:spMkLst>
            <pc:docMk/>
            <pc:sldMk cId="1674425800" sldId="256"/>
            <ac:spMk id="2" creationId="{00000000-0000-0000-0000-000000000000}"/>
          </ac:spMkLst>
        </pc:spChg>
        <pc:picChg chg="mod">
          <ac:chgData name="BUSENUR SÖKER" userId="S::220501051@st.atlas.edu.tr::77704497-fb17-4ccc-b91d-0f480b561ebd" providerId="AD" clId="Web-{780FA84B-72A8-72BD-DD01-7BCC3B8CF873}" dt="2025-02-02T09:56:06.420" v="6" actId="14100"/>
          <ac:picMkLst>
            <pc:docMk/>
            <pc:sldMk cId="1674425800" sldId="256"/>
            <ac:picMk id="4" creationId="{C966F9EB-CD1F-4E64-F04A-1B24CFD78C85}"/>
          </ac:picMkLst>
        </pc:picChg>
      </pc:sldChg>
    </pc:docChg>
  </pc:docChgLst>
  <pc:docChgLst>
    <pc:chgData clId="Web-{CF2476C3-5B7F-739E-6C70-C60B8542E596}"/>
    <pc:docChg chg="modSld">
      <pc:chgData name="" userId="" providerId="" clId="Web-{CF2476C3-5B7F-739E-6C70-C60B8542E596}" dt="2025-02-02T09:00:00.333" v="4" actId="20577"/>
      <pc:docMkLst>
        <pc:docMk/>
      </pc:docMkLst>
      <pc:sldChg chg="modSp">
        <pc:chgData name="" userId="" providerId="" clId="Web-{CF2476C3-5B7F-739E-6C70-C60B8542E596}" dt="2025-02-02T09:00:00.333" v="4" actId="20577"/>
        <pc:sldMkLst>
          <pc:docMk/>
          <pc:sldMk cId="1674425800" sldId="256"/>
        </pc:sldMkLst>
        <pc:spChg chg="mod">
          <ac:chgData name="" userId="" providerId="" clId="Web-{CF2476C3-5B7F-739E-6C70-C60B8542E596}" dt="2025-02-02T09:00:00.333" v="4" actId="20577"/>
          <ac:spMkLst>
            <pc:docMk/>
            <pc:sldMk cId="1674425800" sldId="256"/>
            <ac:spMk id="2" creationId="{00000000-0000-0000-0000-000000000000}"/>
          </ac:spMkLst>
        </pc:spChg>
      </pc:sldChg>
    </pc:docChg>
  </pc:docChgLst>
  <pc:docChgLst>
    <pc:chgData name="BUSENUR SÖKER" userId="S::220501051@st.atlas.edu.tr::77704497-fb17-4ccc-b91d-0f480b561ebd" providerId="AD" clId="Web-{CF2476C3-5B7F-739E-6C70-C60B8542E596}"/>
    <pc:docChg chg="addSld modSld addMainMaster delMainMaster modMainMaster">
      <pc:chgData name="BUSENUR SÖKER" userId="S::220501051@st.atlas.edu.tr::77704497-fb17-4ccc-b91d-0f480b561ebd" providerId="AD" clId="Web-{CF2476C3-5B7F-739E-6C70-C60B8542E596}" dt="2025-02-02T09:46:32.157" v="284"/>
      <pc:docMkLst>
        <pc:docMk/>
      </pc:docMkLst>
      <pc:sldChg chg="addSp modSp mod modTransition setBg modClrScheme setClrOvrMap chgLayout">
        <pc:chgData name="BUSENUR SÖKER" userId="S::220501051@st.atlas.edu.tr::77704497-fb17-4ccc-b91d-0f480b561ebd" providerId="AD" clId="Web-{CF2476C3-5B7F-739E-6C70-C60B8542E596}" dt="2025-02-02T09:46:18.688" v="281"/>
        <pc:sldMkLst>
          <pc:docMk/>
          <pc:sldMk cId="1674425800" sldId="256"/>
        </pc:sldMkLst>
        <pc:spChg chg="mod">
          <ac:chgData name="BUSENUR SÖKER" userId="S::220501051@st.atlas.edu.tr::77704497-fb17-4ccc-b91d-0f480b561ebd" providerId="AD" clId="Web-{CF2476C3-5B7F-739E-6C70-C60B8542E596}" dt="2025-02-02T09:01:31.351" v="30"/>
          <ac:spMkLst>
            <pc:docMk/>
            <pc:sldMk cId="1674425800" sldId="256"/>
            <ac:spMk id="2" creationId="{00000000-0000-0000-0000-000000000000}"/>
          </ac:spMkLst>
        </pc:spChg>
        <pc:spChg chg="mod">
          <ac:chgData name="BUSENUR SÖKER" userId="S::220501051@st.atlas.edu.tr::77704497-fb17-4ccc-b91d-0f480b561ebd" providerId="AD" clId="Web-{CF2476C3-5B7F-739E-6C70-C60B8542E596}" dt="2025-02-02T09:01:31.351" v="30"/>
          <ac:spMkLst>
            <pc:docMk/>
            <pc:sldMk cId="1674425800" sldId="256"/>
            <ac:spMk id="3" creationId="{00000000-0000-0000-0000-000000000000}"/>
          </ac:spMkLst>
        </pc:spChg>
        <pc:spChg chg="add">
          <ac:chgData name="BUSENUR SÖKER" userId="S::220501051@st.atlas.edu.tr::77704497-fb17-4ccc-b91d-0f480b561ebd" providerId="AD" clId="Web-{CF2476C3-5B7F-739E-6C70-C60B8542E596}" dt="2025-02-02T09:01:31.351" v="30"/>
          <ac:spMkLst>
            <pc:docMk/>
            <pc:sldMk cId="1674425800" sldId="256"/>
            <ac:spMk id="9" creationId="{71B2258F-86CA-4D4D-8270-BC05FCDEBFB3}"/>
          </ac:spMkLst>
        </pc:spChg>
        <pc:picChg chg="add">
          <ac:chgData name="BUSENUR SÖKER" userId="S::220501051@st.atlas.edu.tr::77704497-fb17-4ccc-b91d-0f480b561ebd" providerId="AD" clId="Web-{CF2476C3-5B7F-739E-6C70-C60B8542E596}" dt="2025-02-02T09:01:31.351" v="30"/>
          <ac:picMkLst>
            <pc:docMk/>
            <pc:sldMk cId="1674425800" sldId="256"/>
            <ac:picMk id="4" creationId="{C966F9EB-CD1F-4E64-F04A-1B24CFD78C85}"/>
          </ac:picMkLst>
        </pc:picChg>
      </pc:sldChg>
      <pc:sldChg chg="addSp delSp modSp new mod modTransition modClrScheme chgLayout">
        <pc:chgData name="BUSENUR SÖKER" userId="S::220501051@st.atlas.edu.tr::77704497-fb17-4ccc-b91d-0f480b561ebd" providerId="AD" clId="Web-{CF2476C3-5B7F-739E-6C70-C60B8542E596}" dt="2025-02-02T09:46:21.423" v="282"/>
        <pc:sldMkLst>
          <pc:docMk/>
          <pc:sldMk cId="3826334438" sldId="257"/>
        </pc:sldMkLst>
        <pc:spChg chg="del mod ord">
          <ac:chgData name="BUSENUR SÖKER" userId="S::220501051@st.atlas.edu.tr::77704497-fb17-4ccc-b91d-0f480b561ebd" providerId="AD" clId="Web-{CF2476C3-5B7F-739E-6C70-C60B8542E596}" dt="2025-02-02T09:09:50.053" v="43"/>
          <ac:spMkLst>
            <pc:docMk/>
            <pc:sldMk cId="3826334438" sldId="257"/>
            <ac:spMk id="2" creationId="{93687F24-EA0E-6308-125F-7128B0A51E00}"/>
          </ac:spMkLst>
        </pc:spChg>
        <pc:spChg chg="del mod ord">
          <ac:chgData name="BUSENUR SÖKER" userId="S::220501051@st.atlas.edu.tr::77704497-fb17-4ccc-b91d-0f480b561ebd" providerId="AD" clId="Web-{CF2476C3-5B7F-739E-6C70-C60B8542E596}" dt="2025-02-02T09:09:39.850" v="37"/>
          <ac:spMkLst>
            <pc:docMk/>
            <pc:sldMk cId="3826334438" sldId="257"/>
            <ac:spMk id="3" creationId="{41B2DCC3-24FB-96E1-A6EB-18972BBA9489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41:28.695" v="249"/>
          <ac:spMkLst>
            <pc:docMk/>
            <pc:sldMk cId="3826334438" sldId="257"/>
            <ac:spMk id="4" creationId="{89E6515A-359A-6A3B-DF7B-EB36A786984E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41:28.695" v="249"/>
          <ac:spMkLst>
            <pc:docMk/>
            <pc:sldMk cId="3826334438" sldId="257"/>
            <ac:spMk id="5" creationId="{5F461151-8647-9FD5-0EC7-1CC6B5046A4F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41:28.695" v="249"/>
          <ac:spMkLst>
            <pc:docMk/>
            <pc:sldMk cId="3826334438" sldId="257"/>
            <ac:spMk id="6" creationId="{8D8E5415-A2C8-B428-602A-8B9C62A7A957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05:24.108" v="35"/>
          <ac:spMkLst>
            <pc:docMk/>
            <pc:sldMk cId="3826334438" sldId="257"/>
            <ac:spMk id="7" creationId="{DF700FCE-2A7E-18BF-0A98-4C28DAA47226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09:50.053" v="43"/>
          <ac:spMkLst>
            <pc:docMk/>
            <pc:sldMk cId="3826334438" sldId="257"/>
            <ac:spMk id="8" creationId="{B20BB024-35CE-5977-BB58-D9C0A861544A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12:07.729" v="93"/>
          <ac:spMkLst>
            <pc:docMk/>
            <pc:sldMk cId="3826334438" sldId="257"/>
            <ac:spMk id="10" creationId="{353C594D-00BB-1591-ABDD-B2FA6BD990CC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12:40.745" v="96"/>
          <ac:spMkLst>
            <pc:docMk/>
            <pc:sldMk cId="3826334438" sldId="257"/>
            <ac:spMk id="12" creationId="{3600B1BF-80E2-9917-2AAB-D3E75C06443D}"/>
          </ac:spMkLst>
        </pc:spChg>
        <pc:spChg chg="add mod ord">
          <ac:chgData name="BUSENUR SÖKER" userId="S::220501051@st.atlas.edu.tr::77704497-fb17-4ccc-b91d-0f480b561ebd" providerId="AD" clId="Web-{CF2476C3-5B7F-739E-6C70-C60B8542E596}" dt="2025-02-02T09:41:28.695" v="249"/>
          <ac:spMkLst>
            <pc:docMk/>
            <pc:sldMk cId="3826334438" sldId="257"/>
            <ac:spMk id="15" creationId="{79A60285-93EC-ABC3-B739-937C027AC1EA}"/>
          </ac:spMkLst>
        </pc:spChg>
        <pc:spChg chg="add mod ord">
          <ac:chgData name="BUSENUR SÖKER" userId="S::220501051@st.atlas.edu.tr::77704497-fb17-4ccc-b91d-0f480b561ebd" providerId="AD" clId="Web-{CF2476C3-5B7F-739E-6C70-C60B8542E596}" dt="2025-02-02T09:42:36.213" v="256" actId="20577"/>
          <ac:spMkLst>
            <pc:docMk/>
            <pc:sldMk cId="3826334438" sldId="257"/>
            <ac:spMk id="20" creationId="{F4FD4745-7518-D604-875D-F68D0305B7F0}"/>
          </ac:spMkLst>
        </pc:spChg>
        <pc:picChg chg="add mod ord">
          <ac:chgData name="BUSENUR SÖKER" userId="S::220501051@st.atlas.edu.tr::77704497-fb17-4ccc-b91d-0f480b561ebd" providerId="AD" clId="Web-{CF2476C3-5B7F-739E-6C70-C60B8542E596}" dt="2025-02-02T09:41:28.695" v="249"/>
          <ac:picMkLst>
            <pc:docMk/>
            <pc:sldMk cId="3826334438" sldId="257"/>
            <ac:picMk id="9" creationId="{F364B86E-7AE1-6003-5735-8F0D36D351A2}"/>
          </ac:picMkLst>
        </pc:picChg>
        <pc:picChg chg="add mod">
          <ac:chgData name="BUSENUR SÖKER" userId="S::220501051@st.atlas.edu.tr::77704497-fb17-4ccc-b91d-0f480b561ebd" providerId="AD" clId="Web-{CF2476C3-5B7F-739E-6C70-C60B8542E596}" dt="2025-02-02T09:41:25.836" v="248" actId="14100"/>
          <ac:picMkLst>
            <pc:docMk/>
            <pc:sldMk cId="3826334438" sldId="257"/>
            <ac:picMk id="13" creationId="{E30778A4-EDC6-4B39-36A2-AF8DDE03B2BD}"/>
          </ac:picMkLst>
        </pc:picChg>
      </pc:sldChg>
      <pc:sldChg chg="addSp delSp modSp new modTransition">
        <pc:chgData name="BUSENUR SÖKER" userId="S::220501051@st.atlas.edu.tr::77704497-fb17-4ccc-b91d-0f480b561ebd" providerId="AD" clId="Web-{CF2476C3-5B7F-739E-6C70-C60B8542E596}" dt="2025-02-02T09:45:43.578" v="276"/>
        <pc:sldMkLst>
          <pc:docMk/>
          <pc:sldMk cId="3882692133" sldId="258"/>
        </pc:sldMkLst>
        <pc:spChg chg="mod">
          <ac:chgData name="BUSENUR SÖKER" userId="S::220501051@st.atlas.edu.tr::77704497-fb17-4ccc-b91d-0f480b561ebd" providerId="AD" clId="Web-{CF2476C3-5B7F-739E-6C70-C60B8542E596}" dt="2025-02-02T09:21:27.192" v="153"/>
          <ac:spMkLst>
            <pc:docMk/>
            <pc:sldMk cId="3882692133" sldId="258"/>
            <ac:spMk id="2" creationId="{B4C3BE29-F007-55A7-640D-7A90DB21BDE3}"/>
          </ac:spMkLst>
        </pc:spChg>
        <pc:spChg chg="del">
          <ac:chgData name="BUSENUR SÖKER" userId="S::220501051@st.atlas.edu.tr::77704497-fb17-4ccc-b91d-0f480b561ebd" providerId="AD" clId="Web-{CF2476C3-5B7F-739E-6C70-C60B8542E596}" dt="2025-02-02T09:21:27.192" v="153"/>
          <ac:spMkLst>
            <pc:docMk/>
            <pc:sldMk cId="3882692133" sldId="258"/>
            <ac:spMk id="3" creationId="{6A0D7D83-7996-B5D1-F298-C309FDA03C3F}"/>
          </ac:spMkLst>
        </pc:spChg>
        <pc:spChg chg="del">
          <ac:chgData name="BUSENUR SÖKER" userId="S::220501051@st.atlas.edu.tr::77704497-fb17-4ccc-b91d-0f480b561ebd" providerId="AD" clId="Web-{CF2476C3-5B7F-739E-6C70-C60B8542E596}" dt="2025-02-02T09:21:21.723" v="149"/>
          <ac:spMkLst>
            <pc:docMk/>
            <pc:sldMk cId="3882692133" sldId="258"/>
            <ac:spMk id="4" creationId="{73FEFADD-D2BB-B8E6-6F31-F3DCC218F864}"/>
          </ac:spMkLst>
        </pc:spChg>
        <pc:spChg chg="mod">
          <ac:chgData name="BUSENUR SÖKER" userId="S::220501051@st.atlas.edu.tr::77704497-fb17-4ccc-b91d-0f480b561ebd" providerId="AD" clId="Web-{CF2476C3-5B7F-739E-6C70-C60B8542E596}" dt="2025-02-02T09:21:27.192" v="153"/>
          <ac:spMkLst>
            <pc:docMk/>
            <pc:sldMk cId="3882692133" sldId="258"/>
            <ac:spMk id="5" creationId="{C5633820-693A-9AAE-AFEF-9185E7AB0418}"/>
          </ac:spMkLst>
        </pc:spChg>
        <pc:spChg chg="mod">
          <ac:chgData name="BUSENUR SÖKER" userId="S::220501051@st.atlas.edu.tr::77704497-fb17-4ccc-b91d-0f480b561ebd" providerId="AD" clId="Web-{CF2476C3-5B7F-739E-6C70-C60B8542E596}" dt="2025-02-02T09:21:27.192" v="153"/>
          <ac:spMkLst>
            <pc:docMk/>
            <pc:sldMk cId="3882692133" sldId="258"/>
            <ac:spMk id="6" creationId="{9B2808FF-1179-551E-F4F0-B846133B8603}"/>
          </ac:spMkLst>
        </pc:spChg>
        <pc:spChg chg="mod">
          <ac:chgData name="BUSENUR SÖKER" userId="S::220501051@st.atlas.edu.tr::77704497-fb17-4ccc-b91d-0f480b561ebd" providerId="AD" clId="Web-{CF2476C3-5B7F-739E-6C70-C60B8542E596}" dt="2025-02-02T09:21:27.192" v="153"/>
          <ac:spMkLst>
            <pc:docMk/>
            <pc:sldMk cId="3882692133" sldId="258"/>
            <ac:spMk id="7" creationId="{F45EAF0A-FE39-B5A4-33E3-E9B27CF2275F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22:59.273" v="163"/>
          <ac:spMkLst>
            <pc:docMk/>
            <pc:sldMk cId="3882692133" sldId="258"/>
            <ac:spMk id="9" creationId="{04ACDBF4-FFCD-5CE6-B558-E0356F76146F}"/>
          </ac:spMkLst>
        </pc:spChg>
        <pc:spChg chg="add mod">
          <ac:chgData name="BUSENUR SÖKER" userId="S::220501051@st.atlas.edu.tr::77704497-fb17-4ccc-b91d-0f480b561ebd" providerId="AD" clId="Web-{CF2476C3-5B7F-739E-6C70-C60B8542E596}" dt="2025-02-02T09:23:14.851" v="165" actId="14100"/>
          <ac:spMkLst>
            <pc:docMk/>
            <pc:sldMk cId="3882692133" sldId="258"/>
            <ac:spMk id="11" creationId="{5A6D6338-E19A-364D-AD88-C6BBB4A91D21}"/>
          </ac:spMkLst>
        </pc:spChg>
        <pc:picChg chg="add mod ord">
          <ac:chgData name="BUSENUR SÖKER" userId="S::220501051@st.atlas.edu.tr::77704497-fb17-4ccc-b91d-0f480b561ebd" providerId="AD" clId="Web-{CF2476C3-5B7F-739E-6C70-C60B8542E596}" dt="2025-02-02T09:21:27.192" v="153"/>
          <ac:picMkLst>
            <pc:docMk/>
            <pc:sldMk cId="3882692133" sldId="258"/>
            <ac:picMk id="8" creationId="{06037B33-EEA9-9DCD-9475-83C546B76D3D}"/>
          </ac:picMkLst>
        </pc:picChg>
      </pc:sldChg>
      <pc:sldChg chg="addSp delSp modSp new mod modTransition modClrScheme chgLayout">
        <pc:chgData name="BUSENUR SÖKER" userId="S::220501051@st.atlas.edu.tr::77704497-fb17-4ccc-b91d-0f480b561ebd" providerId="AD" clId="Web-{CF2476C3-5B7F-739E-6C70-C60B8542E596}" dt="2025-02-02T09:46:26.923" v="283"/>
        <pc:sldMkLst>
          <pc:docMk/>
          <pc:sldMk cId="3988915966" sldId="259"/>
        </pc:sldMkLst>
        <pc:spChg chg="mod ord">
          <ac:chgData name="BUSENUR SÖKER" userId="S::220501051@st.atlas.edu.tr::77704497-fb17-4ccc-b91d-0f480b561ebd" providerId="AD" clId="Web-{CF2476C3-5B7F-739E-6C70-C60B8542E596}" dt="2025-02-02T09:33:28.572" v="207" actId="14100"/>
          <ac:spMkLst>
            <pc:docMk/>
            <pc:sldMk cId="3988915966" sldId="259"/>
            <ac:spMk id="2" creationId="{0E924E68-808D-6651-C0B4-354D6149D5FC}"/>
          </ac:spMkLst>
        </pc:spChg>
        <pc:spChg chg="del mod ord">
          <ac:chgData name="BUSENUR SÖKER" userId="S::220501051@st.atlas.edu.tr::77704497-fb17-4ccc-b91d-0f480b561ebd" providerId="AD" clId="Web-{CF2476C3-5B7F-739E-6C70-C60B8542E596}" dt="2025-02-02T09:27:30.546" v="190"/>
          <ac:spMkLst>
            <pc:docMk/>
            <pc:sldMk cId="3988915966" sldId="259"/>
            <ac:spMk id="3" creationId="{DABFA52E-082E-FBD0-829D-3B64312A3525}"/>
          </ac:spMkLst>
        </pc:spChg>
        <pc:spChg chg="del">
          <ac:chgData name="BUSENUR SÖKER" userId="S::220501051@st.atlas.edu.tr::77704497-fb17-4ccc-b91d-0f480b561ebd" providerId="AD" clId="Web-{CF2476C3-5B7F-739E-6C70-C60B8542E596}" dt="2025-02-02T09:23:54.540" v="167"/>
          <ac:spMkLst>
            <pc:docMk/>
            <pc:sldMk cId="3988915966" sldId="259"/>
            <ac:spMk id="4" creationId="{A3C1EF2D-7257-D5AA-92E0-454BE1AEAC80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28:25.782" v="200"/>
          <ac:spMkLst>
            <pc:docMk/>
            <pc:sldMk cId="3988915966" sldId="259"/>
            <ac:spMk id="5" creationId="{5B505D8D-D37C-AF7A-EBC1-52D42BDF06EF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28:25.782" v="200"/>
          <ac:spMkLst>
            <pc:docMk/>
            <pc:sldMk cId="3988915966" sldId="259"/>
            <ac:spMk id="6" creationId="{C5469BD7-842F-67CC-27D2-1B2455296186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28:25.782" v="200"/>
          <ac:spMkLst>
            <pc:docMk/>
            <pc:sldMk cId="3988915966" sldId="259"/>
            <ac:spMk id="7" creationId="{3EE40A59-85D2-EBC4-3F29-9A97884756FA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27:36.999" v="194"/>
          <ac:spMkLst>
            <pc:docMk/>
            <pc:sldMk cId="3988915966" sldId="259"/>
            <ac:spMk id="8" creationId="{D2ADDE90-E131-A0D2-7BE7-01A8523F5492}"/>
          </ac:spMkLst>
        </pc:spChg>
        <pc:spChg chg="add del mod ord">
          <ac:chgData name="BUSENUR SÖKER" userId="S::220501051@st.atlas.edu.tr::77704497-fb17-4ccc-b91d-0f480b561ebd" providerId="AD" clId="Web-{CF2476C3-5B7F-739E-6C70-C60B8542E596}" dt="2025-02-02T09:27:55.484" v="199"/>
          <ac:spMkLst>
            <pc:docMk/>
            <pc:sldMk cId="3988915966" sldId="259"/>
            <ac:spMk id="10" creationId="{A32F8FED-5163-DC35-0775-6FEC07C7CA3D}"/>
          </ac:spMkLst>
        </pc:spChg>
        <pc:spChg chg="add mod ord">
          <ac:chgData name="BUSENUR SÖKER" userId="S::220501051@st.atlas.edu.tr::77704497-fb17-4ccc-b91d-0f480b561ebd" providerId="AD" clId="Web-{CF2476C3-5B7F-739E-6C70-C60B8542E596}" dt="2025-02-02T09:33:42.557" v="208" actId="14100"/>
          <ac:spMkLst>
            <pc:docMk/>
            <pc:sldMk cId="3988915966" sldId="259"/>
            <ac:spMk id="12" creationId="{160D14E7-DCAF-5E1C-B791-4B9BB2DA4380}"/>
          </ac:spMkLst>
        </pc:spChg>
        <pc:picChg chg="add mod ord">
          <ac:chgData name="BUSENUR SÖKER" userId="S::220501051@st.atlas.edu.tr::77704497-fb17-4ccc-b91d-0f480b561ebd" providerId="AD" clId="Web-{CF2476C3-5B7F-739E-6C70-C60B8542E596}" dt="2025-02-02T09:28:25.782" v="200"/>
          <ac:picMkLst>
            <pc:docMk/>
            <pc:sldMk cId="3988915966" sldId="259"/>
            <ac:picMk id="9" creationId="{5C734EF4-A69C-F3FA-EE85-01D62848E01B}"/>
          </ac:picMkLst>
        </pc:picChg>
      </pc:sldChg>
      <pc:sldChg chg="delSp modSp new mod modTransition modClrScheme chgLayout">
        <pc:chgData name="BUSENUR SÖKER" userId="S::220501051@st.atlas.edu.tr::77704497-fb17-4ccc-b91d-0f480b561ebd" providerId="AD" clId="Web-{CF2476C3-5B7F-739E-6C70-C60B8542E596}" dt="2025-02-02T09:46:32.157" v="284"/>
        <pc:sldMkLst>
          <pc:docMk/>
          <pc:sldMk cId="1538889843" sldId="260"/>
        </pc:sldMkLst>
        <pc:spChg chg="mod ord">
          <ac:chgData name="BUSENUR SÖKER" userId="S::220501051@st.atlas.edu.tr::77704497-fb17-4ccc-b91d-0f480b561ebd" providerId="AD" clId="Web-{CF2476C3-5B7F-739E-6C70-C60B8542E596}" dt="2025-02-02T09:35:47.107" v="242" actId="20577"/>
          <ac:spMkLst>
            <pc:docMk/>
            <pc:sldMk cId="1538889843" sldId="260"/>
            <ac:spMk id="2" creationId="{8A1D7E12-727D-2C1E-5617-2A6C91D222DD}"/>
          </ac:spMkLst>
        </pc:spChg>
        <pc:spChg chg="del">
          <ac:chgData name="BUSENUR SÖKER" userId="S::220501051@st.atlas.edu.tr::77704497-fb17-4ccc-b91d-0f480b561ebd" providerId="AD" clId="Web-{CF2476C3-5B7F-739E-6C70-C60B8542E596}" dt="2025-02-02T09:34:53.996" v="212"/>
          <ac:spMkLst>
            <pc:docMk/>
            <pc:sldMk cId="1538889843" sldId="260"/>
            <ac:spMk id="3" creationId="{3CDE37A4-7DA9-5E24-5AD1-95726640C6F6}"/>
          </ac:spMkLst>
        </pc:spChg>
        <pc:spChg chg="del">
          <ac:chgData name="BUSENUR SÖKER" userId="S::220501051@st.atlas.edu.tr::77704497-fb17-4ccc-b91d-0f480b561ebd" providerId="AD" clId="Web-{CF2476C3-5B7F-739E-6C70-C60B8542E596}" dt="2025-02-02T09:34:53.996" v="212"/>
          <ac:spMkLst>
            <pc:docMk/>
            <pc:sldMk cId="1538889843" sldId="260"/>
            <ac:spMk id="4" creationId="{5D0FFA65-9454-9193-F502-E066782E0468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34:53.996" v="212"/>
          <ac:spMkLst>
            <pc:docMk/>
            <pc:sldMk cId="1538889843" sldId="260"/>
            <ac:spMk id="5" creationId="{DB6EA0EC-69BC-2808-DC31-2BC8A1894C35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34:53.996" v="212"/>
          <ac:spMkLst>
            <pc:docMk/>
            <pc:sldMk cId="1538889843" sldId="260"/>
            <ac:spMk id="6" creationId="{BCB1F98D-BC21-9873-CFBC-CDCD28B04704}"/>
          </ac:spMkLst>
        </pc:spChg>
        <pc:spChg chg="mod ord">
          <ac:chgData name="BUSENUR SÖKER" userId="S::220501051@st.atlas.edu.tr::77704497-fb17-4ccc-b91d-0f480b561ebd" providerId="AD" clId="Web-{CF2476C3-5B7F-739E-6C70-C60B8542E596}" dt="2025-02-02T09:34:53.996" v="212"/>
          <ac:spMkLst>
            <pc:docMk/>
            <pc:sldMk cId="1538889843" sldId="260"/>
            <ac:spMk id="7" creationId="{44358D9E-0ACF-CC89-0801-7B1A01E5F997}"/>
          </ac:spMkLst>
        </pc:spChg>
      </pc:sldChg>
      <pc:sldMasterChg chg="del delSldLayout">
        <pc:chgData name="BUSENUR SÖKER" userId="S::220501051@st.atlas.edu.tr::77704497-fb17-4ccc-b91d-0f480b561ebd" providerId="AD" clId="Web-{CF2476C3-5B7F-739E-6C70-C60B8542E596}" dt="2025-02-02T09:01:31.351" v="30"/>
        <pc:sldMasterMkLst>
          <pc:docMk/>
          <pc:sldMasterMk cId="3712468873" sldId="2147483648"/>
        </pc:sldMasterMkLst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3440994769" sldId="2147483649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3944319586" sldId="2147483650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1196833356" sldId="2147483651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3652797130" sldId="2147483652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846744319" sldId="2147483653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2861482750" sldId="2147483654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4199817435" sldId="2147483655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2700913065" sldId="2147483656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818175020" sldId="2147483657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847874827" sldId="2147483658"/>
          </pc:sldLayoutMkLst>
        </pc:sldLayoutChg>
        <pc:sldLayoutChg chg="del">
          <pc:chgData name="BUSENUR SÖKER" userId="S::220501051@st.atlas.edu.tr::77704497-fb17-4ccc-b91d-0f480b561ebd" providerId="AD" clId="Web-{CF2476C3-5B7F-739E-6C70-C60B8542E596}" dt="2025-02-02T09:01:31.351" v="30"/>
          <pc:sldLayoutMkLst>
            <pc:docMk/>
            <pc:sldMasterMk cId="3712468873" sldId="2147483648"/>
            <pc:sldLayoutMk cId="804856651" sldId="2147483659"/>
          </pc:sldLayoutMkLst>
        </pc:sldLayoutChg>
      </pc:sldMasterChg>
      <pc:sldMasterChg chg="add modTransition addSldLayout modSldLayout">
        <pc:chgData name="BUSENUR SÖKER" userId="S::220501051@st.atlas.edu.tr::77704497-fb17-4ccc-b91d-0f480b561ebd" providerId="AD" clId="Web-{CF2476C3-5B7F-739E-6C70-C60B8542E596}" dt="2025-02-02T09:45:07.827" v="274"/>
        <pc:sldMasterMkLst>
          <pc:docMk/>
          <pc:sldMasterMk cId="2829596337" sldId="2147483722"/>
        </pc:sldMasterMkLst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590784668" sldId="2147483711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1134784494" sldId="2147483712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3205755567" sldId="2147483713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1955719488" sldId="2147483714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1623539136" sldId="2147483715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1593853016" sldId="2147483716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358065005" sldId="2147483717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876074418" sldId="2147483718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2712940518" sldId="2147483719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1536465736" sldId="2147483720"/>
          </pc:sldLayoutMkLst>
        </pc:sldLayoutChg>
        <pc:sldLayoutChg chg="add modTransition">
          <pc:chgData name="BUSENUR SÖKER" userId="S::220501051@st.atlas.edu.tr::77704497-fb17-4ccc-b91d-0f480b561ebd" providerId="AD" clId="Web-{CF2476C3-5B7F-739E-6C70-C60B8542E596}" dt="2025-02-02T09:45:07.827" v="274"/>
          <pc:sldLayoutMkLst>
            <pc:docMk/>
            <pc:sldMasterMk cId="2829596337" sldId="2147483722"/>
            <pc:sldLayoutMk cId="2439474108" sldId="214748372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7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doaldoz/419254728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ww.biyografiler.com/bilgi/ingilte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A7%D8%B3%D8%AA%D8%AE%D9%88%D8%A7%D9%86%E2%80%8C%D9%87%D8%A7%DB%8C_%D9%86%D9%BE%D8%B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acientifica.com/2016/10/05/los-huesos-napier-la-multiplicacion-arab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6F9EB-CD1F-4E64-F04A-1B24CFD78C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622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90255" y="1108507"/>
            <a:ext cx="9144000" cy="290051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Napier kemikleri ve John Napier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9A60285-93EC-ABC3-B739-937C027A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/>
              <a:t>John Napierin Hayatı</a:t>
            </a:r>
          </a:p>
        </p:txBody>
      </p:sp>
      <p:pic>
        <p:nvPicPr>
          <p:cNvPr id="9" name="Resim Yer Tutucusu 8" descr="giyim, insan yüzü, kişi, şahıs, insan sakal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364B86E-7AE1-6003-5735-8F0D36D35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36835"/>
          <a:stretch/>
        </p:blipFill>
        <p:spPr>
          <a:xfrm>
            <a:off x="877824" y="2159175"/>
            <a:ext cx="4977453" cy="4017787"/>
          </a:xfr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4FD4745-7518-D604-875D-F68D0305B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1868230"/>
            <a:ext cx="4971931" cy="43087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/>
              <a:t>            </a:t>
            </a:r>
            <a:r>
              <a:rPr lang="en-US" sz="1800" dirty="0"/>
              <a:t>   </a:t>
            </a:r>
            <a:r>
              <a:rPr lang="en-US" sz="1800" b="1" dirty="0"/>
              <a:t>John Napier</a:t>
            </a:r>
            <a:r>
              <a:rPr lang="en-US" sz="1800" dirty="0"/>
              <a:t>, 1550 </a:t>
            </a:r>
            <a:r>
              <a:rPr lang="en-US" sz="1800" err="1"/>
              <a:t>yılında</a:t>
            </a:r>
            <a:r>
              <a:rPr lang="en-US" sz="1800" dirty="0"/>
              <a:t> </a:t>
            </a:r>
            <a:r>
              <a:rPr lang="en-US" sz="1800" b="1" dirty="0">
                <a:hlinkClick r:id="rId4"/>
              </a:rPr>
              <a:t>İngiltere</a:t>
            </a:r>
            <a:r>
              <a:rPr lang="en-US" sz="1800" dirty="0"/>
              <a:t>, </a:t>
            </a:r>
            <a:r>
              <a:rPr lang="en-US" sz="1800" err="1"/>
              <a:t>Edinburg’da</a:t>
            </a:r>
            <a:r>
              <a:rPr lang="en-US" sz="1800" dirty="0"/>
              <a:t> </a:t>
            </a:r>
            <a:r>
              <a:rPr lang="en-US" sz="1800" err="1"/>
              <a:t>varlıklı</a:t>
            </a:r>
            <a:r>
              <a:rPr lang="en-US" sz="1800" dirty="0"/>
              <a:t> </a:t>
            </a:r>
            <a:r>
              <a:rPr lang="en-US" sz="1800" err="1"/>
              <a:t>bir</a:t>
            </a:r>
            <a:r>
              <a:rPr lang="en-US" sz="1800" dirty="0"/>
              <a:t> </a:t>
            </a:r>
            <a:r>
              <a:rPr lang="en-US" sz="1800" err="1"/>
              <a:t>ailede</a:t>
            </a:r>
            <a:r>
              <a:rPr lang="en-US" sz="1800" dirty="0"/>
              <a:t> </a:t>
            </a:r>
            <a:r>
              <a:rPr lang="en-US" sz="1800" err="1"/>
              <a:t>doğmuştur</a:t>
            </a:r>
            <a:r>
              <a:rPr lang="en-US" sz="1800" dirty="0"/>
              <a:t>. </a:t>
            </a:r>
            <a:r>
              <a:rPr lang="en-US" sz="1800" err="1"/>
              <a:t>Babası</a:t>
            </a:r>
            <a:r>
              <a:rPr lang="en-US" sz="1800" dirty="0"/>
              <a:t> Archibald Napier, </a:t>
            </a:r>
            <a:r>
              <a:rPr lang="en-US" sz="1800" err="1"/>
              <a:t>annesi</a:t>
            </a:r>
            <a:r>
              <a:rPr lang="en-US" sz="1800" dirty="0"/>
              <a:t> Janet </a:t>
            </a:r>
            <a:r>
              <a:rPr lang="en-US" sz="1800" err="1"/>
              <a:t>Bothwell’dir</a:t>
            </a:r>
            <a:r>
              <a:rPr lang="en-US" sz="1800" dirty="0"/>
              <a:t>. </a:t>
            </a:r>
            <a:r>
              <a:rPr lang="en-US" sz="1800" err="1"/>
              <a:t>Merchiston</a:t>
            </a:r>
            <a:r>
              <a:rPr lang="en-US" sz="1800" dirty="0"/>
              <a:t> </a:t>
            </a:r>
            <a:r>
              <a:rPr lang="en-US" sz="1800" err="1"/>
              <a:t>Baronu</a:t>
            </a:r>
            <a:r>
              <a:rPr lang="en-US" sz="1800" dirty="0"/>
              <a:t> da </a:t>
            </a:r>
            <a:r>
              <a:rPr lang="en-US" sz="1800" err="1"/>
              <a:t>olan</a:t>
            </a:r>
            <a:r>
              <a:rPr lang="en-US" sz="1800" dirty="0"/>
              <a:t> John Napier </a:t>
            </a:r>
            <a:r>
              <a:rPr lang="en-US" sz="1800" err="1"/>
              <a:t>bir</a:t>
            </a:r>
            <a:r>
              <a:rPr lang="en-US" sz="1800" dirty="0"/>
              <a:t> </a:t>
            </a:r>
            <a:r>
              <a:rPr lang="en-US" sz="1800" err="1"/>
              <a:t>İskoç</a:t>
            </a:r>
            <a:r>
              <a:rPr lang="en-US" sz="1800" dirty="0"/>
              <a:t> </a:t>
            </a:r>
            <a:r>
              <a:rPr lang="en-US" sz="1800" err="1"/>
              <a:t>soylusuydur</a:t>
            </a:r>
            <a:r>
              <a:rPr lang="en-US" sz="1800" dirty="0"/>
              <a:t>. </a:t>
            </a:r>
            <a:r>
              <a:rPr lang="en-US" sz="1800" err="1"/>
              <a:t>Çok</a:t>
            </a:r>
            <a:r>
              <a:rPr lang="en-US" sz="1800" dirty="0"/>
              <a:t> </a:t>
            </a:r>
            <a:r>
              <a:rPr lang="en-US" sz="1800" err="1"/>
              <a:t>zeki</a:t>
            </a:r>
            <a:r>
              <a:rPr lang="en-US" sz="1800" dirty="0"/>
              <a:t> </a:t>
            </a:r>
            <a:r>
              <a:rPr lang="en-US" sz="1800" err="1"/>
              <a:t>bir</a:t>
            </a:r>
            <a:r>
              <a:rPr lang="en-US" sz="1800" dirty="0"/>
              <a:t> </a:t>
            </a:r>
            <a:r>
              <a:rPr lang="en-US" sz="1800" err="1"/>
              <a:t>çocuktu</a:t>
            </a:r>
            <a:r>
              <a:rPr lang="en-US" sz="1800" dirty="0"/>
              <a:t> </a:t>
            </a:r>
            <a:r>
              <a:rPr lang="en-US" sz="1800" err="1"/>
              <a:t>ve</a:t>
            </a:r>
            <a:r>
              <a:rPr lang="en-US" sz="1800" dirty="0"/>
              <a:t> 1563 </a:t>
            </a:r>
            <a:r>
              <a:rPr lang="en-US" sz="1800" err="1"/>
              <a:t>yılında</a:t>
            </a:r>
            <a:r>
              <a:rPr lang="en-US" sz="1800" dirty="0"/>
              <a:t> on </a:t>
            </a:r>
            <a:r>
              <a:rPr lang="en-US" sz="1800" err="1"/>
              <a:t>üç</a:t>
            </a:r>
            <a:r>
              <a:rPr lang="en-US" sz="1800" dirty="0"/>
              <a:t> </a:t>
            </a:r>
            <a:r>
              <a:rPr lang="en-US" sz="1800" err="1"/>
              <a:t>yaşındayken</a:t>
            </a:r>
            <a:r>
              <a:rPr lang="en-US" sz="1800" dirty="0"/>
              <a:t> St. Andrews </a:t>
            </a:r>
            <a:r>
              <a:rPr lang="en-US" sz="1800" err="1"/>
              <a:t>Üniversitesi’ne</a:t>
            </a:r>
            <a:r>
              <a:rPr lang="en-US" sz="1800" dirty="0"/>
              <a:t> </a:t>
            </a:r>
            <a:r>
              <a:rPr lang="en-US" sz="1800" err="1"/>
              <a:t>kabul</a:t>
            </a:r>
            <a:r>
              <a:rPr lang="en-US" sz="1800" dirty="0"/>
              <a:t> </a:t>
            </a:r>
            <a:r>
              <a:rPr lang="en-US" sz="1800" err="1"/>
              <a:t>edildi</a:t>
            </a:r>
            <a:r>
              <a:rPr lang="en-US" sz="1800" dirty="0"/>
              <a:t>. </a:t>
            </a:r>
            <a:r>
              <a:rPr lang="en-US" sz="1800" err="1"/>
              <a:t>Özellikle</a:t>
            </a:r>
            <a:r>
              <a:rPr lang="en-US" sz="1800" dirty="0"/>
              <a:t> </a:t>
            </a:r>
            <a:r>
              <a:rPr lang="en-US" sz="1800" err="1"/>
              <a:t>Trigonometri</a:t>
            </a:r>
            <a:r>
              <a:rPr lang="en-US" sz="1800" dirty="0"/>
              <a:t> </a:t>
            </a:r>
            <a:r>
              <a:rPr lang="en-US" sz="1800" err="1"/>
              <a:t>ve</a:t>
            </a:r>
            <a:r>
              <a:rPr lang="en-US" sz="1800" dirty="0"/>
              <a:t> </a:t>
            </a:r>
            <a:r>
              <a:rPr lang="en-US" sz="1800" err="1"/>
              <a:t>hesaplama</a:t>
            </a:r>
            <a:r>
              <a:rPr lang="en-US" sz="1800" dirty="0"/>
              <a:t> </a:t>
            </a:r>
            <a:r>
              <a:rPr lang="en-US" sz="1800" err="1"/>
              <a:t>tekniklerine</a:t>
            </a:r>
            <a:r>
              <a:rPr lang="en-US" sz="1800" dirty="0"/>
              <a:t> </a:t>
            </a:r>
            <a:r>
              <a:rPr lang="en-US" sz="1800" err="1"/>
              <a:t>ilgi</a:t>
            </a:r>
            <a:r>
              <a:rPr lang="en-US" sz="1800" dirty="0"/>
              <a:t> </a:t>
            </a:r>
            <a:r>
              <a:rPr lang="en-US" sz="1800" err="1"/>
              <a:t>duydu</a:t>
            </a:r>
            <a:r>
              <a:rPr lang="en-US" sz="1800" dirty="0"/>
              <a:t>. John Napier Saint Andrews </a:t>
            </a:r>
            <a:r>
              <a:rPr lang="en-US" sz="1800" err="1"/>
              <a:t>kentinde</a:t>
            </a:r>
            <a:r>
              <a:rPr lang="en-US" sz="1800" dirty="0"/>
              <a:t> </a:t>
            </a:r>
            <a:r>
              <a:rPr lang="en-US" sz="1800" b="1" dirty="0"/>
              <a:t>Saint Andrews </a:t>
            </a:r>
            <a:r>
              <a:rPr lang="en-US" sz="1800" b="1" err="1"/>
              <a:t>Üniversitesi</a:t>
            </a:r>
            <a:r>
              <a:rPr lang="en-US" sz="1800" err="1"/>
              <a:t>nde</a:t>
            </a:r>
            <a:r>
              <a:rPr lang="en-US" sz="1800" dirty="0"/>
              <a:t> </a:t>
            </a:r>
            <a:r>
              <a:rPr lang="en-US" sz="1800" err="1"/>
              <a:t>eğitim</a:t>
            </a:r>
            <a:r>
              <a:rPr lang="en-US" sz="1800" dirty="0"/>
              <a:t> </a:t>
            </a:r>
            <a:r>
              <a:rPr lang="en-US" sz="1800" err="1"/>
              <a:t>görmüş</a:t>
            </a:r>
            <a:r>
              <a:rPr lang="en-US" sz="1800" dirty="0"/>
              <a:t> </a:t>
            </a:r>
            <a:r>
              <a:rPr lang="en-US" sz="1800" err="1"/>
              <a:t>ve</a:t>
            </a:r>
            <a:r>
              <a:rPr lang="en-US" sz="1800" dirty="0"/>
              <a:t> </a:t>
            </a:r>
            <a:r>
              <a:rPr lang="en-US" sz="1800" err="1"/>
              <a:t>matematiği</a:t>
            </a:r>
            <a:r>
              <a:rPr lang="en-US" sz="1800" dirty="0"/>
              <a:t> de </a:t>
            </a:r>
            <a:r>
              <a:rPr lang="en-US" sz="1800" err="1"/>
              <a:t>içinden</a:t>
            </a:r>
            <a:r>
              <a:rPr lang="en-US" sz="1800" dirty="0"/>
              <a:t> </a:t>
            </a:r>
            <a:r>
              <a:rPr lang="en-US" sz="1800" err="1"/>
              <a:t>gelen</a:t>
            </a:r>
            <a:r>
              <a:rPr lang="en-US" sz="1800" dirty="0"/>
              <a:t> </a:t>
            </a:r>
            <a:r>
              <a:rPr lang="en-US" sz="1800" err="1"/>
              <a:t>bir</a:t>
            </a:r>
            <a:r>
              <a:rPr lang="en-US" sz="1800" dirty="0"/>
              <a:t> </a:t>
            </a:r>
            <a:r>
              <a:rPr lang="en-US" sz="1800" err="1"/>
              <a:t>merak</a:t>
            </a:r>
            <a:r>
              <a:rPr lang="en-US" sz="1800" dirty="0"/>
              <a:t> </a:t>
            </a:r>
            <a:r>
              <a:rPr lang="en-US" sz="1800" err="1"/>
              <a:t>olarak</a:t>
            </a:r>
            <a:r>
              <a:rPr lang="en-US" sz="1800" dirty="0"/>
              <a:t> </a:t>
            </a:r>
            <a:r>
              <a:rPr lang="en-US" sz="1800" err="1"/>
              <a:t>izlemiştir</a:t>
            </a:r>
            <a:r>
              <a:rPr lang="en-US" sz="1800" dirty="0"/>
              <a:t>. St Salvator </a:t>
            </a:r>
            <a:r>
              <a:rPr lang="en-US" sz="1800" err="1"/>
              <a:t>Koleji’nde</a:t>
            </a:r>
            <a:r>
              <a:rPr lang="en-US" sz="1800" dirty="0"/>
              <a:t> </a:t>
            </a:r>
            <a:r>
              <a:rPr lang="en-US" sz="1800" err="1"/>
              <a:t>yatılı</a:t>
            </a:r>
            <a:r>
              <a:rPr lang="en-US" sz="1800" dirty="0"/>
              <a:t> </a:t>
            </a:r>
            <a:r>
              <a:rPr lang="en-US" sz="1800" err="1"/>
              <a:t>kalmaya</a:t>
            </a:r>
            <a:r>
              <a:rPr lang="en-US" sz="1800" dirty="0"/>
              <a:t> </a:t>
            </a:r>
            <a:r>
              <a:rPr lang="en-US" sz="1800" err="1"/>
              <a:t>ve</a:t>
            </a:r>
            <a:r>
              <a:rPr lang="en-US" sz="1800" dirty="0"/>
              <a:t> </a:t>
            </a:r>
            <a:r>
              <a:rPr lang="en-US" sz="1800" err="1"/>
              <a:t>üniversite</a:t>
            </a:r>
            <a:r>
              <a:rPr lang="en-US" sz="1800" dirty="0"/>
              <a:t> </a:t>
            </a:r>
            <a:r>
              <a:rPr lang="en-US" sz="1800" err="1"/>
              <a:t>eğitimine</a:t>
            </a:r>
            <a:r>
              <a:rPr lang="en-US" sz="1800" dirty="0"/>
              <a:t> </a:t>
            </a:r>
            <a:r>
              <a:rPr lang="en-US" sz="1800" err="1"/>
              <a:t>devam</a:t>
            </a:r>
            <a:r>
              <a:rPr lang="en-US" sz="1800" dirty="0"/>
              <a:t> </a:t>
            </a:r>
            <a:r>
              <a:rPr lang="en-US" sz="1800" err="1"/>
              <a:t>etti</a:t>
            </a:r>
            <a:r>
              <a:rPr lang="en-US" sz="1800" dirty="0"/>
              <a:t>. </a:t>
            </a:r>
            <a:r>
              <a:rPr lang="en-US" sz="1800" err="1"/>
              <a:t>Üniversitenin</a:t>
            </a:r>
            <a:r>
              <a:rPr lang="en-US" sz="1800" dirty="0"/>
              <a:t> </a:t>
            </a:r>
            <a:r>
              <a:rPr lang="en-US" sz="1800" err="1"/>
              <a:t>müdürü</a:t>
            </a:r>
            <a:r>
              <a:rPr lang="en-US" sz="1800" dirty="0"/>
              <a:t> John Rutherford, </a:t>
            </a:r>
            <a:r>
              <a:rPr lang="en-US" sz="1800" err="1"/>
              <a:t>kişisel</a:t>
            </a:r>
            <a:r>
              <a:rPr lang="en-US" sz="1800" dirty="0"/>
              <a:t> </a:t>
            </a:r>
            <a:r>
              <a:rPr lang="en-US" sz="1800" err="1"/>
              <a:t>olarak</a:t>
            </a:r>
            <a:r>
              <a:rPr lang="en-US" sz="1800" dirty="0"/>
              <a:t> John </a:t>
            </a:r>
            <a:r>
              <a:rPr lang="en-US" sz="1800" err="1"/>
              <a:t>Napier'in</a:t>
            </a:r>
            <a:r>
              <a:rPr lang="en-US" sz="1800" dirty="0"/>
              <a:t> </a:t>
            </a:r>
            <a:r>
              <a:rPr lang="en-US" sz="1800" err="1"/>
              <a:t>bakımını</a:t>
            </a:r>
            <a:r>
              <a:rPr lang="en-US" sz="1800" dirty="0"/>
              <a:t> </a:t>
            </a:r>
            <a:r>
              <a:rPr lang="en-US" sz="1800" err="1"/>
              <a:t>üstlendi</a:t>
            </a:r>
            <a:r>
              <a:rPr lang="en-US" sz="1800" dirty="0"/>
              <a:t>. </a:t>
            </a:r>
            <a:r>
              <a:rPr lang="en-US" sz="1800" err="1"/>
              <a:t>Yine</a:t>
            </a:r>
            <a:r>
              <a:rPr lang="en-US" sz="1800" dirty="0"/>
              <a:t> </a:t>
            </a:r>
            <a:r>
              <a:rPr lang="en-US" sz="1800" err="1"/>
              <a:t>burada</a:t>
            </a:r>
            <a:r>
              <a:rPr lang="en-US" sz="1800" dirty="0"/>
              <a:t> St </a:t>
            </a:r>
            <a:r>
              <a:rPr lang="en-US" sz="1800" err="1"/>
              <a:t>Andrews’dayken</a:t>
            </a:r>
            <a:r>
              <a:rPr lang="en-US" sz="1800" dirty="0"/>
              <a:t>, </a:t>
            </a:r>
            <a:r>
              <a:rPr lang="en-US" sz="1800" err="1"/>
              <a:t>teolojiyle</a:t>
            </a:r>
            <a:r>
              <a:rPr lang="en-US" sz="1800" dirty="0"/>
              <a:t> </a:t>
            </a:r>
            <a:r>
              <a:rPr lang="en-US" sz="1800" err="1"/>
              <a:t>ilgilenmeye</a:t>
            </a:r>
            <a:r>
              <a:rPr lang="en-US" sz="1800" dirty="0"/>
              <a:t> </a:t>
            </a:r>
            <a:r>
              <a:rPr lang="en-US" sz="1800" err="1"/>
              <a:t>başladı</a:t>
            </a:r>
            <a:r>
              <a:rPr lang="en-US" sz="1800" dirty="0"/>
              <a:t>, </a:t>
            </a:r>
            <a:r>
              <a:rPr lang="en-US" sz="1800" err="1"/>
              <a:t>hayatının</a:t>
            </a:r>
            <a:r>
              <a:rPr lang="en-US" sz="1800" dirty="0"/>
              <a:t> </a:t>
            </a:r>
            <a:r>
              <a:rPr lang="en-US" sz="1800" err="1"/>
              <a:t>geri</a:t>
            </a:r>
            <a:r>
              <a:rPr lang="en-US" sz="1800" dirty="0"/>
              <a:t> </a:t>
            </a:r>
            <a:r>
              <a:rPr lang="en-US" sz="1800" err="1"/>
              <a:t>kalanı</a:t>
            </a:r>
            <a:r>
              <a:rPr lang="en-US" sz="1800" dirty="0"/>
              <a:t> </a:t>
            </a:r>
            <a:r>
              <a:rPr lang="en-US" sz="1800" err="1"/>
              <a:t>boyunca</a:t>
            </a:r>
            <a:r>
              <a:rPr lang="en-US" sz="1800" dirty="0"/>
              <a:t> da </a:t>
            </a:r>
            <a:r>
              <a:rPr lang="en-US" sz="1800" err="1"/>
              <a:t>bu</a:t>
            </a:r>
            <a:r>
              <a:rPr lang="en-US" sz="1800" dirty="0"/>
              <a:t> </a:t>
            </a:r>
            <a:r>
              <a:rPr lang="en-US" sz="1800" err="1"/>
              <a:t>ilgisi</a:t>
            </a:r>
            <a:r>
              <a:rPr lang="en-US" sz="1800" dirty="0"/>
              <a:t> </a:t>
            </a:r>
            <a:r>
              <a:rPr lang="en-US" sz="1800" err="1"/>
              <a:t>devam</a:t>
            </a:r>
            <a:r>
              <a:rPr lang="en-US" sz="1800" dirty="0"/>
              <a:t> </a:t>
            </a:r>
            <a:r>
              <a:rPr lang="en-US" sz="1800" err="1"/>
              <a:t>etti</a:t>
            </a:r>
            <a:r>
              <a:rPr lang="en-US" sz="1800" dirty="0"/>
              <a:t>.                                                                             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E6515A-359A-6A3B-DF7B-EB36A786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2/2/2025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461151-8647-9FD5-0EC7-1CC6B504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/>
              <a:t>Sample Footer Text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8E5415-A2C8-B428-602A-8B9C62A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3" name="Resim 12" descr="3B sarı sayılardan oluşan bir yığın">
            <a:extLst>
              <a:ext uri="{FF2B5EF4-FFF2-40B4-BE49-F238E27FC236}">
                <a16:creationId xmlns:a16="http://schemas.microsoft.com/office/drawing/2014/main" id="{E30778A4-EDC6-4B39-36A2-AF8DDE03B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5973245" y="5593068"/>
            <a:ext cx="2717319" cy="25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C3BE29-F007-55A7-640D-7A90DB21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tr-TR" dirty="0" err="1"/>
              <a:t>Napier</a:t>
            </a:r>
            <a:r>
              <a:rPr lang="tr-TR" dirty="0"/>
              <a:t> Kemikleri</a:t>
            </a:r>
          </a:p>
        </p:txBody>
      </p:sp>
      <p:pic>
        <p:nvPicPr>
          <p:cNvPr id="8" name="İçerik Yer Tutucusu 7" descr="metin, kitap, bağlama, el yazısı müsvedde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6037B33-EEA9-9DCD-9475-83C546B76D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36" r="4935"/>
          <a:stretch/>
        </p:blipFill>
        <p:spPr>
          <a:xfrm>
            <a:off x="6328391" y="2159175"/>
            <a:ext cx="4985785" cy="4017787"/>
          </a:xfrm>
          <a:noFill/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33820-693A-9AAE-AFEF-9185E7AB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283B5C-2325-42FF-AF91-C1451D9D66CC}" type="datetime1">
              <a:rPr lang="en-US" smtClean="0"/>
              <a:pPr>
                <a:spcAft>
                  <a:spcPts val="600"/>
                </a:spcAft>
              </a:pPr>
              <a:t>2/2/2025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B2808FF-1179-551E-F4F0-B846133B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5EAF0A-FE39-B5A4-33E3-E9B27CF2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A6D6338-E19A-364D-AD88-C6BBB4A91D21}"/>
              </a:ext>
            </a:extLst>
          </p:cNvPr>
          <p:cNvSpPr txBox="1"/>
          <p:nvPr/>
        </p:nvSpPr>
        <p:spPr>
          <a:xfrm>
            <a:off x="96982" y="2576946"/>
            <a:ext cx="599901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latin typeface="Google Sans"/>
              </a:rPr>
              <a:t>Napier'in kemikleri, </a:t>
            </a:r>
            <a:r>
              <a:rPr lang="en-US">
                <a:solidFill>
                  <a:srgbClr val="040C28"/>
                </a:solidFill>
                <a:latin typeface="Google Sans"/>
              </a:rPr>
              <a:t>John Napier tarafından oluşturulan bir abaküstür.</a:t>
            </a:r>
            <a:r>
              <a:rPr lang="en-US">
                <a:solidFill>
                  <a:srgbClr val="1F1F1F"/>
                </a:solidFill>
                <a:latin typeface="Google Sans"/>
              </a:rPr>
              <a:t> </a:t>
            </a:r>
            <a:r>
              <a:rPr lang="en-US">
                <a:solidFill>
                  <a:srgbClr val="040C28"/>
                </a:solidFill>
                <a:latin typeface="Google Sans"/>
              </a:rPr>
              <a:t>Pratik olarak çarpma, bölme ve karekök alma işlemleri için kullanılabilir</a:t>
            </a:r>
            <a:r>
              <a:rPr lang="en-US">
                <a:solidFill>
                  <a:srgbClr val="1F1F1F"/>
                </a:solidFill>
                <a:latin typeface="Google Sans"/>
              </a:rPr>
              <a:t>. Napier, bu eserini Rabdology adıyla 1617'nin sonunda, İskoçya Edinburgh'da yayımlamıştır. Napier'in kemikleri, Napier'in adıyla ilişkili olan logaritma ile aynı şey değildir.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24E68-808D-6651-C0B4-354D6149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63"/>
            <a:ext cx="3639312" cy="2880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Yaptığı Buluşlar</a:t>
            </a:r>
          </a:p>
        </p:txBody>
      </p:sp>
      <p:pic>
        <p:nvPicPr>
          <p:cNvPr id="9" name="İçerik Yer Tutucusu 8" descr="metin, kitap, yayımlama, neşir, neşriyat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C734EF4-A69C-F3FA-EE85-01D62848E0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54" r="15254"/>
          <a:stretch/>
        </p:blipFill>
        <p:spPr>
          <a:noFill/>
        </p:spPr>
      </p:pic>
      <p:sp>
        <p:nvSpPr>
          <p:cNvPr id="12" name="Metin Yer Tutucusu 11">
            <a:extLst>
              <a:ext uri="{FF2B5EF4-FFF2-40B4-BE49-F238E27FC236}">
                <a16:creationId xmlns:a16="http://schemas.microsoft.com/office/drawing/2014/main" id="{160D14E7-DCAF-5E1C-B791-4B9BB2DA4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407" y="1240864"/>
            <a:ext cx="3879416" cy="46994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2400" dirty="0">
                <a:solidFill>
                  <a:srgbClr val="474747"/>
                </a:solidFill>
                <a:ea typeface="+mn-lt"/>
                <a:cs typeface="+mn-lt"/>
              </a:rPr>
              <a:t>İskoç matematikçi John </a:t>
            </a:r>
            <a:r>
              <a:rPr lang="tr-TR" sz="2400" err="1">
                <a:solidFill>
                  <a:srgbClr val="474747"/>
                </a:solidFill>
                <a:ea typeface="+mn-lt"/>
                <a:cs typeface="+mn-lt"/>
              </a:rPr>
              <a:t>Napier</a:t>
            </a:r>
            <a:r>
              <a:rPr lang="tr-TR" sz="2400" dirty="0">
                <a:solidFill>
                  <a:srgbClr val="474747"/>
                </a:solidFill>
                <a:ea typeface="+mn-lt"/>
                <a:cs typeface="+mn-lt"/>
              </a:rPr>
              <a:t> (1550-1617) </a:t>
            </a:r>
            <a:r>
              <a:rPr lang="tr-TR" sz="2400" dirty="0">
                <a:solidFill>
                  <a:srgbClr val="040C28"/>
                </a:solidFill>
                <a:ea typeface="+mn-lt"/>
                <a:cs typeface="+mn-lt"/>
              </a:rPr>
              <a:t>logaritmayı</a:t>
            </a:r>
            <a:r>
              <a:rPr lang="tr-TR" sz="2400" dirty="0">
                <a:solidFill>
                  <a:srgbClr val="474747"/>
                </a:solidFill>
                <a:ea typeface="+mn-lt"/>
                <a:cs typeface="+mn-lt"/>
              </a:rPr>
              <a:t> bulmuştur. Ayrıca, bilgisayarların öncüsü olarak kabul edilen </a:t>
            </a:r>
            <a:r>
              <a:rPr lang="tr-TR" sz="2400" err="1">
                <a:solidFill>
                  <a:srgbClr val="474747"/>
                </a:solidFill>
                <a:ea typeface="+mn-lt"/>
                <a:cs typeface="+mn-lt"/>
              </a:rPr>
              <a:t>Napier'in</a:t>
            </a:r>
            <a:r>
              <a:rPr lang="tr-TR" sz="2400" dirty="0">
                <a:solidFill>
                  <a:srgbClr val="474747"/>
                </a:solidFill>
                <a:ea typeface="+mn-lt"/>
                <a:cs typeface="+mn-lt"/>
              </a:rPr>
              <a:t> çubuklarını geliştirerek çarpma, bölme, karekök alma gibi karmaşık hesaplamaları yapabilmiştir.</a:t>
            </a:r>
            <a:endParaRPr lang="tr-TR" sz="2400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505D8D-D37C-AF7A-EBC1-52D42BDF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B283B5C-2325-42FF-AF91-C1451D9D66CC}" type="datetime1">
              <a:rPr lang="en-US" smtClean="0"/>
              <a:pPr>
                <a:spcAft>
                  <a:spcPts val="600"/>
                </a:spcAft>
              </a:pPr>
              <a:t>2/2/2025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469BD7-842F-67CC-27D2-1B245529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EE40A59-85D2-EBC4-3F29-9A978847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D7E12-727D-2C1E-5617-2A6C91D2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BENİ DİNLEDİĞİNİZ İÇİN TEŞEKKÜRLER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6EA0EC-69BC-2808-DC31-2BC8A189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2/2/2025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B1F98D-BC21-9873-CFBC-CDCD28B0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4358D9E-0ACF-CC89-0801-7B1A01E5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hoVogueVTI">
  <a:themeElements>
    <a:clrScheme name="AnalogousFromRegularSeedRightStep">
      <a:dk1>
        <a:srgbClr val="000000"/>
      </a:dk1>
      <a:lt1>
        <a:srgbClr val="FFFFFF"/>
      </a:lt1>
      <a:dk2>
        <a:srgbClr val="311C22"/>
      </a:dk2>
      <a:lt2>
        <a:srgbClr val="F3F1F0"/>
      </a:lt2>
      <a:accent1>
        <a:srgbClr val="22B1C0"/>
      </a:accent1>
      <a:accent2>
        <a:srgbClr val="1773D5"/>
      </a:accent2>
      <a:accent3>
        <a:srgbClr val="2936E7"/>
      </a:accent3>
      <a:accent4>
        <a:srgbClr val="5F1FD6"/>
      </a:accent4>
      <a:accent5>
        <a:srgbClr val="BA29E7"/>
      </a:accent5>
      <a:accent6>
        <a:srgbClr val="D517B2"/>
      </a:accent6>
      <a:hlink>
        <a:srgbClr val="BF4C3F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BohoVogueVTI</vt:lpstr>
      <vt:lpstr>Napier kemikleri ve John Napier</vt:lpstr>
      <vt:lpstr>John Napierin Hayatı</vt:lpstr>
      <vt:lpstr>Napier Kemikleri</vt:lpstr>
      <vt:lpstr>Yaptığı Buluşlar</vt:lpstr>
      <vt:lpstr>BENİ DİNLEDİĞİNİZ İÇİN 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145</cp:revision>
  <dcterms:created xsi:type="dcterms:W3CDTF">2025-02-02T08:59:41Z</dcterms:created>
  <dcterms:modified xsi:type="dcterms:W3CDTF">2025-02-02T09:56:08Z</dcterms:modified>
</cp:coreProperties>
</file>